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16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05.12.2014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>День мамы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5026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5577800"/>
          </a:xfrm>
        </p:spPr>
        <p:txBody>
          <a:bodyPr>
            <a:normAutofit fontScale="55000" lnSpcReduction="20000"/>
          </a:bodyPr>
          <a:lstStyle/>
          <a:p>
            <a:r>
              <a:rPr lang="ru-RU" sz="5800" dirty="0"/>
              <a:t>Голос ласковый и нежный</a:t>
            </a:r>
            <a:br>
              <a:rPr lang="ru-RU" sz="5800" dirty="0"/>
            </a:br>
            <a:r>
              <a:rPr lang="ru-RU" sz="5800" dirty="0"/>
              <a:t>Вьется птицей надо мной.</a:t>
            </a:r>
            <a:br>
              <a:rPr lang="ru-RU" sz="5800" dirty="0"/>
            </a:br>
            <a:r>
              <a:rPr lang="ru-RU" sz="5800" dirty="0"/>
              <a:t>Как легко и безмятежно</a:t>
            </a:r>
            <a:br>
              <a:rPr lang="ru-RU" sz="5800" dirty="0"/>
            </a:br>
            <a:r>
              <a:rPr lang="ru-RU" sz="5800" dirty="0"/>
              <a:t>Рядом с мамочкой родной!</a:t>
            </a:r>
          </a:p>
          <a:p>
            <a:r>
              <a:rPr lang="ru-RU" sz="5800" dirty="0"/>
              <a:t>Я возьму ее за ручку,</a:t>
            </a:r>
            <a:br>
              <a:rPr lang="ru-RU" sz="5800" dirty="0"/>
            </a:br>
            <a:r>
              <a:rPr lang="ru-RU" sz="5800" dirty="0"/>
              <a:t>Посмотрю в ее глаза.</a:t>
            </a:r>
            <a:br>
              <a:rPr lang="ru-RU" sz="5800" dirty="0"/>
            </a:br>
            <a:r>
              <a:rPr lang="ru-RU" sz="5800" dirty="0"/>
              <a:t>Смех ее прогонит тучку,</a:t>
            </a:r>
            <a:br>
              <a:rPr lang="ru-RU" sz="5800" dirty="0"/>
            </a:br>
            <a:r>
              <a:rPr lang="ru-RU" sz="5800" dirty="0"/>
              <a:t>Упадет дождя слеза.</a:t>
            </a:r>
          </a:p>
          <a:p>
            <a:r>
              <a:rPr lang="ru-RU" sz="5800" dirty="0"/>
              <a:t>На колени к маме сяду</a:t>
            </a:r>
            <a:br>
              <a:rPr lang="ru-RU" sz="5800" dirty="0"/>
            </a:br>
            <a:r>
              <a:rPr lang="ru-RU" sz="5800" dirty="0"/>
              <a:t>И уютно обнимусь.</a:t>
            </a:r>
            <a:br>
              <a:rPr lang="ru-RU" sz="5800" dirty="0"/>
            </a:br>
            <a:r>
              <a:rPr lang="ru-RU" sz="5800" dirty="0"/>
              <a:t>Слаще счастья мне не надо,</a:t>
            </a:r>
            <a:br>
              <a:rPr lang="ru-RU" sz="5800" dirty="0"/>
            </a:br>
            <a:r>
              <a:rPr lang="ru-RU" sz="5800" dirty="0"/>
              <a:t>Ничего я не боюсь!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333938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332656"/>
            <a:ext cx="7344816" cy="6264696"/>
          </a:xfrm>
        </p:spPr>
      </p:pic>
    </p:spTree>
    <p:extLst>
      <p:ext uri="{BB962C8B-B14F-4D97-AF65-F5344CB8AC3E}">
        <p14:creationId xmlns:p14="http://schemas.microsoft.com/office/powerpoint/2010/main" val="30424781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7585" y="620688"/>
            <a:ext cx="7632848" cy="5688632"/>
          </a:xfrm>
        </p:spPr>
      </p:pic>
    </p:spTree>
    <p:extLst>
      <p:ext uri="{BB962C8B-B14F-4D97-AF65-F5344CB8AC3E}">
        <p14:creationId xmlns:p14="http://schemas.microsoft.com/office/powerpoint/2010/main" val="3396539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692696"/>
            <a:ext cx="7560840" cy="5184576"/>
          </a:xfrm>
        </p:spPr>
      </p:pic>
    </p:spTree>
    <p:extLst>
      <p:ext uri="{BB962C8B-B14F-4D97-AF65-F5344CB8AC3E}">
        <p14:creationId xmlns:p14="http://schemas.microsoft.com/office/powerpoint/2010/main" val="1441156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576" y="548680"/>
            <a:ext cx="7416824" cy="5544616"/>
          </a:xfrm>
        </p:spPr>
      </p:pic>
    </p:spTree>
    <p:extLst>
      <p:ext uri="{BB962C8B-B14F-4D97-AF65-F5344CB8AC3E}">
        <p14:creationId xmlns:p14="http://schemas.microsoft.com/office/powerpoint/2010/main" val="3168791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9" y="731838"/>
            <a:ext cx="7272808" cy="5217442"/>
          </a:xfrm>
        </p:spPr>
      </p:pic>
    </p:spTree>
    <p:extLst>
      <p:ext uri="{BB962C8B-B14F-4D97-AF65-F5344CB8AC3E}">
        <p14:creationId xmlns:p14="http://schemas.microsoft.com/office/powerpoint/2010/main" val="173396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0</TotalTime>
  <Words>6</Words>
  <Application>Microsoft Office PowerPoint</Application>
  <PresentationFormat>Экран (4:3)</PresentationFormat>
  <Paragraphs>4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Воздушный поток</vt:lpstr>
      <vt:lpstr>День мамы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День мамы</dc:title>
  <cp:lastModifiedBy>XTreme</cp:lastModifiedBy>
  <cp:revision>1</cp:revision>
  <dcterms:modified xsi:type="dcterms:W3CDTF">2014-12-05T07:23:36Z</dcterms:modified>
</cp:coreProperties>
</file>